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ÁRVORE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preparou um </a:t>
            </a:r>
          </a:p>
          <a:p>
            <a:r>
              <a:rPr lang="pt-BR" dirty="0"/>
              <a:t>lar para o Seu povo: </a:t>
            </a:r>
          </a:p>
          <a:p>
            <a:r>
              <a:rPr lang="pt-BR" dirty="0"/>
              <a:t>Os salvos lá irão morar.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não mais haverá </a:t>
            </a:r>
          </a:p>
          <a:p>
            <a:r>
              <a:rPr lang="pt-BR" dirty="0"/>
              <a:t>tristeza ou dor; </a:t>
            </a:r>
          </a:p>
          <a:p>
            <a:r>
              <a:rPr lang="pt-BR" dirty="0"/>
              <a:t>O amor </a:t>
            </a:r>
            <a:r>
              <a:rPr lang="pt-BR" dirty="0" err="1"/>
              <a:t>p’ra</a:t>
            </a:r>
            <a:r>
              <a:rPr lang="pt-BR" dirty="0"/>
              <a:t> sempre reinará. </a:t>
            </a:r>
          </a:p>
        </p:txBody>
      </p:sp>
    </p:spTree>
    <p:extLst>
      <p:ext uri="{BB962C8B-B14F-4D97-AF65-F5344CB8AC3E}">
        <p14:creationId xmlns:p14="http://schemas.microsoft.com/office/powerpoint/2010/main" val="23537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dia eu hei de ver a </a:t>
            </a:r>
          </a:p>
          <a:p>
            <a:r>
              <a:rPr lang="pt-BR" dirty="0"/>
              <a:t>Cristo face a face, </a:t>
            </a:r>
          </a:p>
          <a:p>
            <a:r>
              <a:rPr lang="pt-BR" dirty="0"/>
              <a:t>Olhando nos Seus olhos, </a:t>
            </a:r>
          </a:p>
          <a:p>
            <a:r>
              <a:rPr lang="pt-BR" dirty="0"/>
              <a:t>tocando em Suas mãos. </a:t>
            </a:r>
          </a:p>
        </p:txBody>
      </p:sp>
    </p:spTree>
    <p:extLst>
      <p:ext uri="{BB962C8B-B14F-4D97-AF65-F5344CB8AC3E}">
        <p14:creationId xmlns:p14="http://schemas.microsoft.com/office/powerpoint/2010/main" val="45806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dia eu estarei com Deus </a:t>
            </a:r>
          </a:p>
          <a:p>
            <a:r>
              <a:rPr lang="pt-BR" dirty="0"/>
              <a:t>no mar de vidro, bem junto </a:t>
            </a:r>
          </a:p>
          <a:p>
            <a:r>
              <a:rPr lang="pt-BR" dirty="0"/>
              <a:t>à árvore da vida.</a:t>
            </a:r>
          </a:p>
        </p:txBody>
      </p:sp>
    </p:spTree>
    <p:extLst>
      <p:ext uri="{BB962C8B-B14F-4D97-AF65-F5344CB8AC3E}">
        <p14:creationId xmlns:p14="http://schemas.microsoft.com/office/powerpoint/2010/main" val="141945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89</Words>
  <Application>Microsoft Office PowerPoint</Application>
  <PresentationFormat>Apresentação na tela (16:9)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ÁRVORE DA VIDA</vt:lpstr>
      <vt:lpstr>ÁRVORE DA VIDA</vt:lpstr>
      <vt:lpstr>ÁRVORE DA VIDA</vt:lpstr>
      <vt:lpstr>ÁRVORE DA VIDA</vt:lpstr>
      <vt:lpstr>ÁRVORE DA VIDA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2019-06-12T23:16:32Z</dcterms:modified>
</cp:coreProperties>
</file>